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252BF-8491-48FE-98C6-02B53F236489}" v="42" dt="2024-05-29T07:56:06.463"/>
    <p1510:client id="{B5A51979-B953-B8D2-080C-A7FD2FE5FF08}" v="29" dt="2024-05-29T08:01:42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6058"/>
  </p:normalViewPr>
  <p:slideViewPr>
    <p:cSldViewPr snapToGrid="0">
      <p:cViewPr varScale="1">
        <p:scale>
          <a:sx n="70" d="100"/>
          <a:sy n="70" d="100"/>
        </p:scale>
        <p:origin x="5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79095-C86F-CC88-0F15-DBCC0A002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16492A-5864-E3CC-5C30-34DEFF848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EC9E6C-086F-1D23-551E-4D72BBB3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9EA8A3-83B5-B463-1793-94C0DA039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73C0D24-5DBD-34B7-24F9-52461664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810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1AE1A-C71E-E890-9837-CC5076E5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1DA8C17-D40D-00D6-2C3A-F8CC8DFAD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391C97-16DF-8028-727C-63C3BCE2B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185C4D-B9B5-ECE0-616C-14CA0106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2DE6FD-8A22-079F-27DF-3578E98D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353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10AE4A4-6061-E4AF-6F98-72C34103E5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A71A973-338E-8F8B-E419-AEC0E0B41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780BB4-F366-4C25-800F-B320DE09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83C8DD-D774-9C1D-5672-03A47358A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F663D4-2785-1C88-0316-D50FFDAB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62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C9E6E1-9E3D-6A11-89F0-6833606B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5C1246-BF37-0D27-1842-8FC9D32FC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D17956-ED3A-C5C6-777B-EF760DD2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FFCACE-F3E2-CB52-D9C6-088A30C2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6CC189-7FCA-E902-CF2B-EA40A490C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67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FE256-9A95-86E9-0609-FAC02551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03AE7F-1F84-8B0C-B939-F2FA7866E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192839-CABA-808D-9940-3D92E6D3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B22E1C-B54E-44C5-9D35-F5B3181C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6A9D62-3B3B-02D6-FFE8-4955BA797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2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08F75-DB09-EC75-6623-9514F62E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448C70-8EFD-A138-5C7E-BFD9A4C152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5E16A5-1B24-40EE-6C7C-43DBDD5C9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6BF027-62D9-A850-F715-BB5749D2A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E1F8564-4283-4445-2658-B7FE442C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FD8354-0F7B-968E-8F81-88DAB0D2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149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47BE77-E777-04EE-27C0-35625656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2DF03A-002A-53A8-476D-19A1C2934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5FA012-51A2-E631-2AE1-2964E6E70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BC13489-FD83-D0CF-7454-2E4D0289A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233A4DD-7A89-C98C-1977-DBC7A5FDCC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F8C1066-E1A3-ACF5-AD0D-2DA05766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362F496-42C2-23E9-C8DB-78B9C1E9E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F302F93-FF15-DCC7-936F-A49C6CD9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6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4C55C-7F6C-B0C6-9BAA-B2BD5BF1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10D80A3-5EEC-C62D-3650-0827AAF30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E09AC72-DA21-E2A4-6214-9E74A018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84B7808-C3B3-7BD0-1A94-644A39A36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34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A94449B-7B96-1470-B22E-D7ECC4212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7BA18E4-19E3-BDAA-852F-6B7C26B0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5125BB0-0216-158E-EDA7-6C54D026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5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F81C7-981F-5B4D-B5B8-D026EBEF2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370055-5644-7802-7E34-9E9706963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B708979-64CA-988A-7BA8-68166B42F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D74E85-13C7-50C4-3847-55A8DF7C6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CE81BB-121C-5E69-568D-6FA5B747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7BE315-5DD9-A5C2-5024-2E5CA515B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2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A337A-A6F9-EC11-D4AB-A557CF07E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A44348D-8CBB-9DBC-FBA4-C28E48A482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AE2D8CB-F1E8-79CE-8AE7-B85D1D830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34085A-D4BE-4ECA-CB77-E5E92110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E080E3-3463-BA11-F33C-4E72B617C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756C9F-F9F8-EC68-2761-C364D46FD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465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74ACECA-8D49-04E1-99A9-8BF775D7F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84A97B-C839-1D2A-E1B5-833517E2E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24930A-510A-D33A-B36A-499CBA190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9E313-640D-3142-AB5E-CD8FCE5C61C7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31C0C5-3F0E-3726-0615-D61687613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5D0C16-16D9-B54B-12E3-6B84E2C18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12DD-F8B2-D34A-A9EE-837F414CC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7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LAi78hluFc" TargetMode="External"/><Relationship Id="rId2" Type="http://schemas.openxmlformats.org/officeDocument/2006/relationships/hyperlink" Target="https://www.npo3.nl/het-grote-racisme-experiment/12-07-2020/BV_10140085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nefrank.org/nl/themas/discriminatie-en-gelijke-rechte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nefrank.org/nl/themas/discriminatie-en-gelijke-rechten/zijn-hatelijke-opmerkingen-op-social-media-discriminati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0B9120-589B-A434-9C56-1799C499A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nl-NL" dirty="0"/>
              <a:t>IBM </a:t>
            </a:r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C3C5E9-6A05-73BB-4AED-CCF1125F3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93852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r"/>
            <a:r>
              <a:rPr lang="nl-NL" dirty="0"/>
              <a:t>LES: Discriminatie</a:t>
            </a:r>
          </a:p>
          <a:p>
            <a:pPr algn="r"/>
            <a:r>
              <a:rPr lang="nl-NL" dirty="0"/>
              <a:t>STARTEN MET DE FILMPJES:</a:t>
            </a:r>
          </a:p>
          <a:p>
            <a:pPr marL="679450">
              <a:lnSpc>
                <a:spcPct val="107000"/>
              </a:lnSpc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https://www.npo3.nl/het-grote-racisme-experiment/12-07-2020/BV_101400856</a:t>
            </a: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https://www.youtube.com/watch?v=dLAi78hluFc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679450">
              <a:lnSpc>
                <a:spcPct val="107000"/>
              </a:lnSpc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KORT NABESPREKEN</a:t>
            </a: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u="sng" kern="100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u="sng" kern="100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9450">
              <a:lnSpc>
                <a:spcPct val="107000"/>
              </a:lnSpc>
            </a:pPr>
            <a:endParaRPr lang="nl-N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062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1D903F-13F1-88F0-829D-B033D2EE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Filosofische vraag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66BD67-ED4C-5563-30DD-81A19DC8E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nl-NL" dirty="0"/>
              <a:t>WAAROM DISCRIMINEREN MENSEN ELKAAR?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4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6B597A-950F-8662-9B0A-F7E1A60E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  <a:ea typeface="Calibri Light"/>
                <a:cs typeface="Calibri Light"/>
              </a:rPr>
              <a:t>Leerdoelen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57EF06-7342-7F9B-26F1-ED62E2051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>
                <a:ea typeface="Calibri"/>
                <a:cs typeface="Calibri"/>
              </a:rPr>
              <a:t>Aan het einde van de les kan je discriminatie herkennen. </a:t>
            </a:r>
          </a:p>
          <a:p>
            <a:r>
              <a:rPr lang="nl-NL" dirty="0">
                <a:ea typeface="Calibri"/>
                <a:cs typeface="Calibri"/>
              </a:rPr>
              <a:t>Aan het einde van de les kan je je inleven in mensen die te maken krijgen met discriminatie</a:t>
            </a:r>
          </a:p>
        </p:txBody>
      </p:sp>
    </p:spTree>
    <p:extLst>
      <p:ext uri="{BB962C8B-B14F-4D97-AF65-F5344CB8AC3E}">
        <p14:creationId xmlns:p14="http://schemas.microsoft.com/office/powerpoint/2010/main" val="136380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6B597A-950F-8662-9B0A-F7E1A60E6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Planning van de les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57EF06-7342-7F9B-26F1-ED62E2051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1	FILMPJES EN NABESPREKEN</a:t>
            </a:r>
          </a:p>
          <a:p>
            <a:r>
              <a:rPr lang="nl-NL" dirty="0"/>
              <a:t>2	WAAROM DISCRIMINEREN MENSEN ELKAAR?</a:t>
            </a:r>
          </a:p>
          <a:p>
            <a:r>
              <a:rPr lang="nl-NL" dirty="0"/>
              <a:t>3	WOORDWEB DISCRIMINATIE/RACISME</a:t>
            </a:r>
          </a:p>
          <a:p>
            <a:r>
              <a:rPr lang="nl-NL" dirty="0"/>
              <a:t>4	FILMPJE: </a:t>
            </a:r>
            <a:r>
              <a:rPr lang="nl-NL" sz="2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https://www.annefrank.org/nl/themas/discriminatie-en-gelijke-rechten/</a:t>
            </a:r>
            <a:endParaRPr lang="nl-NL" dirty="0"/>
          </a:p>
          <a:p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	GESPREK: WIE HEEFT ER WEL EENS TE MAKEN GEHAD MET DISCRIMINATIE?</a:t>
            </a:r>
          </a:p>
          <a:p>
            <a:endParaRPr lang="nl-NL" dirty="0">
              <a:solidFill>
                <a:prstClr val="black"/>
              </a:solidFill>
              <a:latin typeface="Calibri" panose="020F0502020204030204"/>
              <a:cs typeface="Calibri"/>
            </a:endParaRPr>
          </a:p>
          <a:p>
            <a:r>
              <a:rPr lang="nl-NL" dirty="0">
                <a:solidFill>
                  <a:prstClr val="black"/>
                </a:solidFill>
                <a:latin typeface="Calibri" panose="020F0502020204030204"/>
              </a:rPr>
              <a:t>7	AFSLUITEND FILMPJE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637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B032E4-3616-2CDF-D4E5-3EEBD7C7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nl-NL" sz="7200"/>
              <a:t>Opdrachten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9B88CD-C0CC-0F6A-2070-6E86284A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nl-NL" sz="2400" dirty="0"/>
              <a:t>WOORDWEB</a:t>
            </a:r>
          </a:p>
          <a:p>
            <a:r>
              <a:rPr lang="nl-NL" sz="2400" dirty="0"/>
              <a:t>GESPREK</a:t>
            </a:r>
          </a:p>
          <a:p>
            <a:r>
              <a:rPr lang="nl-NL" sz="2400" dirty="0"/>
              <a:t>THEATEROPDRACHT: 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maak 6 groepjes van 4 leerlingen: maak een scene met als thema discriminatie: je bedenkt een situatie waarin discriminatie voorkomt en speelt deze uit. Rollen: degenen die discrimineren, degene die gediscrimineerd wordt en omstander.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62356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6A9402-A26B-14B7-C651-6F94F526C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Afsluiten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99295F-BEAD-33DD-B863-8C01B670F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nl-NL" dirty="0"/>
              <a:t>FILMPJE: </a:t>
            </a:r>
            <a:r>
              <a:rPr lang="nl-NL" dirty="0">
                <a:hlinkClick r:id="rId2"/>
              </a:rPr>
              <a:t>https://www.annefrank.org/nl/themas/discriminatie-en-gelijke-rechten/</a:t>
            </a:r>
            <a:r>
              <a:rPr lang="nl-NL">
                <a:hlinkClick r:id="rId2"/>
              </a:rPr>
              <a:t>zijn-hatelijke-opmerkingen-op-social-media-discriminatie/</a:t>
            </a:r>
            <a:endParaRPr lang="nl-NL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195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4BCCEB-A880-4E12-49ED-AC4E6C712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nl-NL" dirty="0"/>
              <a:t>Huiswerk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4BEBE1-210F-3433-481F-67F7A7D06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nl-NL" dirty="0"/>
              <a:t>COLLAGE HOKJESDENKEN AFMAKEN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217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179</Words>
  <Application>Microsoft Office PowerPoint</Application>
  <PresentationFormat>Breedbeeld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IBM </vt:lpstr>
      <vt:lpstr>Filosofische vraag </vt:lpstr>
      <vt:lpstr>Leerdoelen</vt:lpstr>
      <vt:lpstr>Planning van de les </vt:lpstr>
      <vt:lpstr>Opdrachten </vt:lpstr>
      <vt:lpstr>Afsluiten </vt:lpstr>
      <vt:lpstr>Huiswerk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</dc:title>
  <dc:creator>Francette Heimensen</dc:creator>
  <cp:lastModifiedBy>M. van Driel</cp:lastModifiedBy>
  <cp:revision>29</cp:revision>
  <dcterms:created xsi:type="dcterms:W3CDTF">2023-08-22T07:09:56Z</dcterms:created>
  <dcterms:modified xsi:type="dcterms:W3CDTF">2024-05-29T08:06:16Z</dcterms:modified>
</cp:coreProperties>
</file>